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83504" autoAdjust="0"/>
  </p:normalViewPr>
  <p:slideViewPr>
    <p:cSldViewPr snapToGrid="0">
      <p:cViewPr varScale="1">
        <p:scale>
          <a:sx n="57" d="100"/>
          <a:sy n="57" d="100"/>
        </p:scale>
        <p:origin x="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67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at university tomorrow, wrong TITLE!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Expensive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class.`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4.png"/><Relationship Id="rId7" Type="http://schemas.openxmlformats.org/officeDocument/2006/relationships/image" Target="../media/image1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4667C-E05A-4DEA-A79E-FF21400D9829}"/>
                  </a:ext>
                </a:extLst>
              </p:cNvPr>
              <p:cNvSpPr txBox="1"/>
              <p:nvPr/>
            </p:nvSpPr>
            <p:spPr>
              <a:xfrm>
                <a:off x="1188237" y="4763700"/>
                <a:ext cx="4358268" cy="984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b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32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4667C-E05A-4DEA-A79E-FF21400D9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37" y="4763700"/>
                <a:ext cx="4358268" cy="98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/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blipFill>
                <a:blip r:embed="rId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cxnSpLocks/>
          </p:cNvCxnSpPr>
          <p:nvPr/>
        </p:nvCxnSpPr>
        <p:spPr>
          <a:xfrm flipH="1">
            <a:off x="4484914" y="3639033"/>
            <a:ext cx="13824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</p:cNvCxnSpPr>
          <p:nvPr/>
        </p:nvCxnSpPr>
        <p:spPr>
          <a:xfrm flipH="1">
            <a:off x="4484914" y="3688019"/>
            <a:ext cx="1382486" cy="79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67435"/>
            <a:ext cx="1849980" cy="10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C2E0-2F11-4283-B696-614E02407FAC}"/>
              </a:ext>
            </a:extLst>
          </p:cNvPr>
          <p:cNvCxnSpPr>
            <a:cxnSpLocks/>
          </p:cNvCxnSpPr>
          <p:nvPr/>
        </p:nvCxnSpPr>
        <p:spPr>
          <a:xfrm flipV="1">
            <a:off x="4484914" y="3057431"/>
            <a:ext cx="2780044" cy="1102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26CE7C-2F56-412D-8749-FBFAB52E1F1B}"/>
              </a:ext>
            </a:extLst>
          </p:cNvPr>
          <p:cNvSpPr txBox="1"/>
          <p:nvPr/>
        </p:nvSpPr>
        <p:spPr>
          <a:xfrm>
            <a:off x="2362740" y="371582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axis</a:t>
            </a:r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A9EC8C-E014-495F-936E-514D9723B769}"/>
              </a:ext>
            </a:extLst>
          </p:cNvPr>
          <p:cNvCxnSpPr>
            <a:cxnSpLocks/>
          </p:cNvCxnSpPr>
          <p:nvPr/>
        </p:nvCxnSpPr>
        <p:spPr>
          <a:xfrm>
            <a:off x="3440605" y="3870276"/>
            <a:ext cx="129714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6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  <a:p>
            <a:r>
              <a:rPr lang="en-US" i="1" dirty="0"/>
              <a:t>Ellipses are stored in as an object.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  <a:p>
            <a:r>
              <a:rPr lang="en-US" dirty="0"/>
              <a:t>M</a:t>
            </a:r>
            <a:r>
              <a:rPr lang="en-GB" dirty="0" err="1"/>
              <a:t>atrix</a:t>
            </a:r>
            <a:r>
              <a:rPr lang="en-GB" dirty="0"/>
              <a:t> is outputted to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r>
              <a:rPr lang="en-US" dirty="0" err="1"/>
              <a:t>Matlab</a:t>
            </a:r>
            <a:r>
              <a:rPr lang="en-US" dirty="0"/>
              <a:t> plots matrix.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06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1 inch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</a:t>
            </a:r>
          </a:p>
          <a:p>
            <a:r>
              <a:rPr lang="en-US" dirty="0"/>
              <a:t>indicates location of source. Source should be at x = 500, y = 530. Peak found at (x = 494, y = 517). </a:t>
            </a:r>
          </a:p>
          <a:p>
            <a:r>
              <a:rPr lang="en-US" dirty="0"/>
              <a:t>18mm/18 pixels off target.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0BBEC-40F5-BA4C-A34B-C70F820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r="6426"/>
          <a:stretch/>
        </p:blipFill>
        <p:spPr>
          <a:xfrm>
            <a:off x="228599" y="666415"/>
            <a:ext cx="11807135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555823" y="5394960"/>
            <a:ext cx="1155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(x = 505, y = 501).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240B5-51F0-8F4C-B554-EB31A84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000"/>
          <a:stretch/>
        </p:blipFill>
        <p:spPr>
          <a:xfrm>
            <a:off x="381391" y="539710"/>
            <a:ext cx="11429217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successfully produced software to reconstruct images from simulated and experimental data.</a:t>
            </a:r>
          </a:p>
          <a:p>
            <a:r>
              <a:rPr lang="en-US" dirty="0"/>
              <a:t>More work needs to be done to improve the uncertainties. 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Overview.</a:t>
            </a:r>
          </a:p>
          <a:p>
            <a:r>
              <a:rPr lang="en-US" dirty="0"/>
              <a:t>Coincidence checker: calibration, filtering and finding coincidences.</a:t>
            </a:r>
          </a:p>
          <a:p>
            <a:r>
              <a:rPr lang="en-US" dirty="0"/>
              <a:t>Image reconstruction: reading data and generating cones and ellipses.</a:t>
            </a:r>
          </a:p>
          <a:p>
            <a:r>
              <a:rPr lang="en-US" dirty="0"/>
              <a:t>Matrix generation and plotting.</a:t>
            </a:r>
          </a:p>
          <a:p>
            <a:r>
              <a:rPr lang="en-US" dirty="0"/>
              <a:t>Final results.</a:t>
            </a:r>
          </a:p>
          <a:p>
            <a:r>
              <a:rPr lang="en-US" dirty="0"/>
              <a:t>Limitations and Conclusion.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1288</Words>
  <Application>Microsoft Office PowerPoint</Application>
  <PresentationFormat>Widescreen</PresentationFormat>
  <Paragraphs>209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175</cp:revision>
  <dcterms:created xsi:type="dcterms:W3CDTF">2018-02-28T16:18:17Z</dcterms:created>
  <dcterms:modified xsi:type="dcterms:W3CDTF">2018-03-13T11:44:27Z</dcterms:modified>
</cp:coreProperties>
</file>